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80" y="-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5D65C6E-E008-49C7-8957-121C18DE3E18}"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BC6B942-C7BB-4007-864A-D6E89C1A85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5D65C6E-E008-49C7-8957-121C18DE3E18}"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BC6B942-C7BB-4007-864A-D6E89C1A85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5D65C6E-E008-49C7-8957-121C18DE3E18}"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BC6B942-C7BB-4007-864A-D6E89C1A85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5D65C6E-E008-49C7-8957-121C18DE3E18}"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BC6B942-C7BB-4007-864A-D6E89C1A85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5D65C6E-E008-49C7-8957-121C18DE3E18}"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BC6B942-C7BB-4007-864A-D6E89C1A85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5D65C6E-E008-49C7-8957-121C18DE3E18}"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BC6B942-C7BB-4007-864A-D6E89C1A85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5D65C6E-E008-49C7-8957-121C18DE3E18}" type="datetimeFigureOut">
              <a:rPr lang="en-US" smtClean="0"/>
              <a:t>12/13/2018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BC6B942-C7BB-4007-864A-D6E89C1A85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5D65C6E-E008-49C7-8957-121C18DE3E18}" type="datetimeFigureOut">
              <a:rPr lang="en-US" smtClean="0"/>
              <a:t>12/13/2018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BC6B942-C7BB-4007-864A-D6E89C1A85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5D65C6E-E008-49C7-8957-121C18DE3E18}" type="datetimeFigureOut">
              <a:rPr lang="en-US" smtClean="0"/>
              <a:t>12/13/2018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BC6B942-C7BB-4007-864A-D6E89C1A85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5D65C6E-E008-49C7-8957-121C18DE3E18}"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BC6B942-C7BB-4007-864A-D6E89C1A85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5D65C6E-E008-49C7-8957-121C18DE3E18}"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BC6B942-C7BB-4007-864A-D6E89C1A85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65C6E-E008-49C7-8957-121C18DE3E18}" type="datetimeFigureOut">
              <a:rPr lang="en-US" smtClean="0"/>
              <a:t>12/13/2018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6B942-C7BB-4007-864A-D6E89C1A85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26162"/>
          </a:xfrm>
        </p:spPr>
        <p:txBody>
          <a:bodyPr/>
          <a:lstStyle/>
          <a:p>
            <a:r>
              <a:rPr lang="ar-IQ" b="1" dirty="0" smtClean="0"/>
              <a:t>فوائد تمارين </a:t>
            </a:r>
            <a:r>
              <a:rPr lang="ar-IQ" b="1" dirty="0" err="1" smtClean="0"/>
              <a:t>الكارديو</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35562"/>
          </a:xfrm>
        </p:spPr>
        <p:txBody>
          <a:bodyPr>
            <a:normAutofit/>
          </a:bodyPr>
          <a:lstStyle/>
          <a:p>
            <a:r>
              <a:rPr lang="ar-IQ" dirty="0"/>
              <a:t>هي تمارين تساعد على إنقاص الوزن، عن طريق حركة العضلات، وهي تساعد على التخلص من الدهون الزائدة في الجسم، من خلال بذل مجهود عالي لزيادة نبضات القلب، وهي تعتمد على تمارين خفيفة لإنقاص الوزن، ويتم القيام </a:t>
            </a:r>
            <a:r>
              <a:rPr lang="ar-IQ" dirty="0" err="1"/>
              <a:t>بها</a:t>
            </a:r>
            <a:r>
              <a:rPr lang="ar-IQ" dirty="0"/>
              <a:t> لمدة 30 دقيقة يومياً.</a:t>
            </a:r>
            <a:r>
              <a:rPr lang="ar-IQ" dirty="0" smtClean="0"/>
              <a:t/>
            </a:r>
            <a:br>
              <a:rPr lang="ar-IQ"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02362"/>
          </a:xfrm>
        </p:spPr>
        <p:txBody>
          <a:bodyPr>
            <a:normAutofit fontScale="90000"/>
          </a:bodyPr>
          <a:lstStyle/>
          <a:p>
            <a:pPr algn="r"/>
            <a:r>
              <a:rPr lang="ar-IQ" sz="2800" b="1" dirty="0"/>
              <a:t>فوائد تمارين </a:t>
            </a:r>
            <a:r>
              <a:rPr lang="ar-IQ" sz="2800" b="1" dirty="0" err="1"/>
              <a:t>الكارديو</a:t>
            </a:r>
            <a:r>
              <a:rPr lang="ar-IQ" sz="2800" b="1" dirty="0"/>
              <a:t> </a:t>
            </a:r>
            <a:r>
              <a:rPr lang="ar-IQ" sz="2800" dirty="0" smtClean="0"/>
              <a:t/>
            </a:r>
            <a:br>
              <a:rPr lang="ar-IQ" sz="2800" dirty="0" smtClean="0"/>
            </a:br>
            <a:r>
              <a:rPr lang="ar-IQ" sz="2800" dirty="0" smtClean="0"/>
              <a:t>لتمارين </a:t>
            </a:r>
            <a:r>
              <a:rPr lang="ar-IQ" sz="2800" dirty="0" err="1"/>
              <a:t>الكارديو</a:t>
            </a:r>
            <a:r>
              <a:rPr lang="ar-IQ" sz="2800" dirty="0"/>
              <a:t> العديد من الفوائد التي توفرها لممارسيها، وهي: </a:t>
            </a:r>
            <a:r>
              <a:rPr lang="ar-IQ" sz="2800" dirty="0" smtClean="0"/>
              <a:t/>
            </a:r>
            <a:br>
              <a:rPr lang="ar-IQ" sz="2800" dirty="0" smtClean="0"/>
            </a:br>
            <a:r>
              <a:rPr lang="ar-IQ" sz="2800" dirty="0" smtClean="0"/>
              <a:t>حرق </a:t>
            </a:r>
            <a:r>
              <a:rPr lang="ar-IQ" sz="2800" dirty="0"/>
              <a:t>الدهون المتراكمة في الجسم. </a:t>
            </a:r>
            <a:r>
              <a:rPr lang="ar-IQ" sz="2800" dirty="0" smtClean="0"/>
              <a:t/>
            </a:r>
            <a:br>
              <a:rPr lang="ar-IQ" sz="2800" dirty="0" smtClean="0"/>
            </a:br>
            <a:r>
              <a:rPr lang="ar-IQ" sz="2800" dirty="0" smtClean="0"/>
              <a:t>إظهار </a:t>
            </a:r>
            <a:r>
              <a:rPr lang="ar-IQ" sz="2800" dirty="0"/>
              <a:t>العضلات وبناء الكتل العضلية.، ونحت الجسم رباعي الأبعاد. </a:t>
            </a:r>
            <a:r>
              <a:rPr lang="ar-IQ" sz="2800" dirty="0" smtClean="0"/>
              <a:t/>
            </a:r>
            <a:br>
              <a:rPr lang="ar-IQ" sz="2800" dirty="0" smtClean="0"/>
            </a:br>
            <a:r>
              <a:rPr lang="ar-IQ" sz="2800" dirty="0" smtClean="0"/>
              <a:t>تزيد </a:t>
            </a:r>
            <a:r>
              <a:rPr lang="ar-IQ" sz="2800" dirty="0"/>
              <a:t>من تنشيط الدورة الدموية في الجسم. </a:t>
            </a:r>
            <a:r>
              <a:rPr lang="ar-IQ" sz="2800" dirty="0" smtClean="0"/>
              <a:t/>
            </a:r>
            <a:br>
              <a:rPr lang="ar-IQ" sz="2800" dirty="0" smtClean="0"/>
            </a:br>
            <a:r>
              <a:rPr lang="ar-IQ" sz="2800" dirty="0" smtClean="0"/>
              <a:t>تساعد </a:t>
            </a:r>
            <a:r>
              <a:rPr lang="ar-IQ" sz="2800" dirty="0"/>
              <a:t>على تحسين المزاج، والتخلص من الضغط العصبي ومن التوتر والقلق. التخلص من الخمول. </a:t>
            </a:r>
            <a:r>
              <a:rPr lang="ar-IQ" sz="2800" dirty="0" smtClean="0"/>
              <a:t/>
            </a:r>
            <a:br>
              <a:rPr lang="ar-IQ" sz="2800" dirty="0" smtClean="0"/>
            </a:br>
            <a:r>
              <a:rPr lang="ar-IQ" sz="2800" dirty="0" smtClean="0"/>
              <a:t>تساعد </a:t>
            </a:r>
            <a:r>
              <a:rPr lang="ar-IQ" sz="2800" dirty="0"/>
              <a:t>على زيادة الانتباه والتركيز، وتعزيز القدرات العقلية. </a:t>
            </a:r>
            <a:r>
              <a:rPr lang="ar-IQ" sz="2800" dirty="0" smtClean="0"/>
              <a:t/>
            </a:r>
            <a:br>
              <a:rPr lang="ar-IQ" sz="2800" dirty="0" smtClean="0"/>
            </a:br>
            <a:r>
              <a:rPr lang="ar-IQ" sz="2800" dirty="0" smtClean="0"/>
              <a:t>تساعد </a:t>
            </a:r>
            <a:r>
              <a:rPr lang="ar-IQ" sz="2800" dirty="0"/>
              <a:t>تمارين </a:t>
            </a:r>
            <a:r>
              <a:rPr lang="ar-IQ" sz="2800" dirty="0" err="1"/>
              <a:t>الكارديو</a:t>
            </a:r>
            <a:r>
              <a:rPr lang="ar-IQ" sz="2800" dirty="0"/>
              <a:t> على توازن السكر في الدم، مما يحمي من الإصابة بمرض السكري. </a:t>
            </a:r>
            <a:r>
              <a:rPr lang="ar-IQ" sz="2800" dirty="0" smtClean="0"/>
              <a:t/>
            </a:r>
            <a:br>
              <a:rPr lang="ar-IQ" sz="2800" dirty="0" smtClean="0"/>
            </a:br>
            <a:r>
              <a:rPr lang="ar-IQ" sz="2800" dirty="0" smtClean="0"/>
              <a:t>تساعد</a:t>
            </a:r>
            <a:r>
              <a:rPr lang="ar-IQ" sz="2800" dirty="0"/>
              <a:t> تمارين </a:t>
            </a:r>
            <a:r>
              <a:rPr lang="ar-IQ" sz="2800" dirty="0" err="1"/>
              <a:t>الكارديو</a:t>
            </a:r>
            <a:r>
              <a:rPr lang="ar-IQ" sz="2800" dirty="0"/>
              <a:t> على التخلص من </a:t>
            </a:r>
            <a:r>
              <a:rPr lang="ar-IQ" sz="2800" dirty="0" err="1"/>
              <a:t>الكوليسترول</a:t>
            </a:r>
            <a:r>
              <a:rPr lang="ar-IQ" sz="2800" dirty="0"/>
              <a:t> المترسب على الشرايين، وزيادة نسبة </a:t>
            </a:r>
            <a:r>
              <a:rPr lang="ar-IQ" sz="2800" dirty="0" err="1"/>
              <a:t>الكوليسترول</a:t>
            </a:r>
            <a:r>
              <a:rPr lang="ar-IQ" sz="2800" dirty="0"/>
              <a:t> النافع في الجسم، مما يحمي من الإصابة بأمراض القلب.</a:t>
            </a:r>
            <a:r>
              <a:rPr lang="ar-IQ" sz="2800" dirty="0" smtClean="0"/>
              <a:t/>
            </a:r>
            <a:br>
              <a:rPr lang="ar-IQ" sz="2800" dirty="0" smtClean="0"/>
            </a:br>
            <a:r>
              <a:rPr lang="ar-IQ" sz="2800" dirty="0" smtClean="0"/>
              <a:t/>
            </a:r>
            <a:br>
              <a:rPr lang="ar-IQ" sz="2800" dirty="0" smtClean="0"/>
            </a:br>
            <a:r>
              <a:rPr lang="ar-IQ" sz="2800" dirty="0" smtClean="0"/>
              <a:t>:</a:t>
            </a:r>
            <a:r>
              <a:rPr lang="ar-IQ" sz="2800" dirty="0"/>
              <a:t> </a:t>
            </a:r>
            <a:endParaRPr lang="en-US"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51</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فوائد تمارين الكارديو</vt:lpstr>
      <vt:lpstr>هي تمارين تساعد على إنقاص الوزن، عن طريق حركة العضلات، وهي تساعد على التخلص من الدهون الزائدة في الجسم، من خلال بذل مجهود عالي لزيادة نبضات القلب، وهي تعتمد على تمارين خفيفة لإنقاص الوزن، ويتم القيام بها لمدة 30 دقيقة يومياً. </vt:lpstr>
      <vt:lpstr>فوائد تمارين الكارديو  لتمارين الكارديو العديد من الفوائد التي توفرها لممارسيها، وهي:  حرق الدهون المتراكمة في الجسم.  إظهار العضلات وبناء الكتل العضلية.، ونحت الجسم رباعي الأبعاد.  تزيد من تنشيط الدورة الدموية في الجسم.  تساعد على تحسين المزاج، والتخلص من الضغط العصبي ومن التوتر والقلق. التخلص من الخمول.  تساعد على زيادة الانتباه والتركيز، وتعزيز القدرات العقلية.  تساعد تمارين الكارديو على توازن السكر في الدم، مما يحمي من الإصابة بمرض السكري.  تساعد تمارين الكارديو على التخلص من الكوليسترول المترسب على الشرايين، وزيادة نسبة الكوليسترول النافع في الجسم، مما يحمي من الإصابة بأمراض القلب.  :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فوائد تمارين الكارديو</dc:title>
  <dc:creator>SANAA</dc:creator>
  <cp:lastModifiedBy>SANAA</cp:lastModifiedBy>
  <cp:revision>2</cp:revision>
  <dcterms:created xsi:type="dcterms:W3CDTF">2018-12-13T15:13:33Z</dcterms:created>
  <dcterms:modified xsi:type="dcterms:W3CDTF">2018-12-13T15:20:41Z</dcterms:modified>
</cp:coreProperties>
</file>